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4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D13B-F620-41D3-9629-8394C21E386E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8B32-99F4-46D5-BE6D-E313752A4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D13B-F620-41D3-9629-8394C21E386E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8B32-99F4-46D5-BE6D-E313752A4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D13B-F620-41D3-9629-8394C21E386E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8B32-99F4-46D5-BE6D-E313752A4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D13B-F620-41D3-9629-8394C21E386E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8B32-99F4-46D5-BE6D-E313752A4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D13B-F620-41D3-9629-8394C21E386E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8B32-99F4-46D5-BE6D-E313752A4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D13B-F620-41D3-9629-8394C21E386E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8B32-99F4-46D5-BE6D-E313752A4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D13B-F620-41D3-9629-8394C21E386E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8B32-99F4-46D5-BE6D-E313752A4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D13B-F620-41D3-9629-8394C21E386E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8B32-99F4-46D5-BE6D-E313752A4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D13B-F620-41D3-9629-8394C21E386E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8B32-99F4-46D5-BE6D-E313752A4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D13B-F620-41D3-9629-8394C21E386E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8B32-99F4-46D5-BE6D-E313752A4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D13B-F620-41D3-9629-8394C21E386E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B8B32-99F4-46D5-BE6D-E313752A4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6D13B-F620-41D3-9629-8394C21E386E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B8B32-99F4-46D5-BE6D-E313752A415E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1470025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</a:rPr>
              <a:t>Microsoft Power Point</a:t>
            </a:r>
            <a:endParaRPr lang="sk-SK" sz="4800" dirty="0">
              <a:solidFill>
                <a:srgbClr val="FFFF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3933056"/>
            <a:ext cx="7236296" cy="2708920"/>
          </a:xfrm>
        </p:spPr>
        <p:txBody>
          <a:bodyPr>
            <a:noAutofit/>
          </a:bodyPr>
          <a:lstStyle/>
          <a:p>
            <a:r>
              <a:rPr lang="sk-SK" sz="4800" dirty="0" smtClean="0">
                <a:solidFill>
                  <a:schemeClr val="bg1"/>
                </a:solidFill>
              </a:rPr>
              <a:t>Mária Sunegová</a:t>
            </a:r>
          </a:p>
          <a:p>
            <a:r>
              <a:rPr lang="sk-SK" sz="4800" dirty="0" smtClean="0">
                <a:solidFill>
                  <a:schemeClr val="bg1"/>
                </a:solidFill>
              </a:rPr>
              <a:t>Šk. rok: 2013/2014</a:t>
            </a:r>
          </a:p>
          <a:p>
            <a:r>
              <a:rPr lang="sk-SK" sz="4800" dirty="0" smtClean="0">
                <a:solidFill>
                  <a:schemeClr val="bg1"/>
                </a:solidFill>
              </a:rPr>
              <a:t>Trieda: 9.A.</a:t>
            </a:r>
          </a:p>
          <a:p>
            <a:endParaRPr lang="sk-SK" sz="4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</a:schemeClr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sk-SK" sz="3000" i="1" dirty="0" smtClean="0">
                <a:solidFill>
                  <a:srgbClr val="FFFF00"/>
                </a:solidFill>
              </a:rPr>
              <a:t>Obsah </a:t>
            </a:r>
            <a:endParaRPr lang="sk-SK" sz="3000" i="1" dirty="0">
              <a:solidFill>
                <a:srgbClr val="FFFF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Na čo slúži MS PowerPoint?</a:t>
            </a:r>
            <a:endParaRPr lang="sk-SK" sz="3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Vykladanie obrázkov</a:t>
            </a:r>
            <a:endParaRPr lang="sk-SK" sz="3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Vlastnými slovami</a:t>
            </a:r>
            <a:endParaRPr lang="sk-SK" sz="30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sk-SK" dirty="0">
              <a:solidFill>
                <a:srgbClr val="00B0F0"/>
              </a:solidFill>
            </a:endParaRPr>
          </a:p>
        </p:txBody>
      </p:sp>
      <p:pic>
        <p:nvPicPr>
          <p:cNvPr id="1027" name="Picture 3" descr="C:\Users\admin\AppData\Local\Microsoft\Windows\Temporary Internet Files\Content.IE5\EO8F7A17\MP900430937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0055" y="3789040"/>
            <a:ext cx="3963945" cy="30689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</a:rPr>
              <a:t>Na čo slúži MS PowerPoint?</a:t>
            </a:r>
            <a:endParaRPr lang="sk-SK" sz="4800" dirty="0">
              <a:solidFill>
                <a:srgbClr val="FFFF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1520" y="1340768"/>
            <a:ext cx="6912768" cy="4525963"/>
          </a:xfrm>
        </p:spPr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Slúži na tvorbu jednoduchých aj profesionálnych prezentácii</a:t>
            </a: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Tvoriť  prezentácie v tomto  prostredí je veľmi jednoduché.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Stačí postupne  vytvárať nové snímky a na  nich  čítať a riadiť sa inštrukciami.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4" name="Picture 2" descr="C:\Users\admin\AppData\Local\Microsoft\Windows\Temporary Internet Files\Content.IE5\T03BTIJO\MC90034179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2276872"/>
            <a:ext cx="2267744" cy="2016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FF00"/>
                </a:solidFill>
              </a:rPr>
              <a:t>Vykladanie obázkov.</a:t>
            </a:r>
            <a:endParaRPr lang="sk-SK" dirty="0">
              <a:solidFill>
                <a:srgbClr val="FFFF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sk-SK" dirty="0" smtClean="0">
                <a:solidFill>
                  <a:schemeClr val="bg1"/>
                </a:solidFill>
              </a:rPr>
              <a:t>   Z klipartu</a:t>
            </a:r>
          </a:p>
          <a:p>
            <a:pPr>
              <a:buNone/>
            </a:pPr>
            <a:r>
              <a:rPr lang="sk-SK" dirty="0" smtClean="0">
                <a:solidFill>
                  <a:schemeClr val="bg1"/>
                </a:solidFill>
              </a:rPr>
              <a:t>  Zo súboru v PC</a:t>
            </a:r>
          </a:p>
          <a:p>
            <a:pPr>
              <a:buNone/>
            </a:pPr>
            <a:r>
              <a:rPr lang="sk-SK" dirty="0" smtClean="0">
                <a:solidFill>
                  <a:schemeClr val="bg1"/>
                </a:solidFill>
              </a:rPr>
              <a:t>Zo súboru na prenosnom disku  </a:t>
            </a:r>
          </a:p>
          <a:p>
            <a:pPr>
              <a:buNone/>
            </a:pPr>
            <a:r>
              <a:rPr lang="sk-SK" dirty="0" smtClean="0">
                <a:solidFill>
                  <a:schemeClr val="bg1"/>
                </a:solidFill>
              </a:rPr>
              <a:t>Z internetu</a:t>
            </a:r>
          </a:p>
          <a:p>
            <a:endParaRPr lang="sk-SK" dirty="0" smtClean="0"/>
          </a:p>
          <a:p>
            <a:endParaRPr lang="sk-SK" dirty="0"/>
          </a:p>
        </p:txBody>
      </p:sp>
      <p:pic>
        <p:nvPicPr>
          <p:cNvPr id="2050" name="Picture 2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3645024"/>
            <a:ext cx="2875582" cy="29366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chemeClr val="bg1"/>
                </a:solidFill>
              </a:rPr>
              <a:t>Vlastnými slovami </a:t>
            </a:r>
            <a:endParaRPr lang="sk-SK" sz="4800" dirty="0">
              <a:solidFill>
                <a:schemeClr val="bg1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Na tvorbe ma najviac baví pridávať tam obrázky. A s tvorbou prezentácie nemám </a:t>
            </a:r>
            <a:r>
              <a:rPr lang="sk-SK" sz="30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žiadny problém.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100</Words>
  <Application>Microsoft Office PowerPoint</Application>
  <PresentationFormat>Prezentácia na obrazovke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Microsoft Power Point</vt:lpstr>
      <vt:lpstr>Obsah </vt:lpstr>
      <vt:lpstr>Na čo slúži MS PowerPoint?</vt:lpstr>
      <vt:lpstr>Vykladanie obázkov.</vt:lpstr>
      <vt:lpstr>Vlastnými slovami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 Point</dc:title>
  <dc:creator>admin</dc:creator>
  <cp:lastModifiedBy>admin</cp:lastModifiedBy>
  <cp:revision>4</cp:revision>
  <dcterms:created xsi:type="dcterms:W3CDTF">2013-12-03T11:46:11Z</dcterms:created>
  <dcterms:modified xsi:type="dcterms:W3CDTF">2013-12-10T11:41:31Z</dcterms:modified>
</cp:coreProperties>
</file>